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0" r:id="rId4"/>
    <p:sldId id="342" r:id="rId5"/>
    <p:sldId id="296" r:id="rId6"/>
    <p:sldId id="347" r:id="rId7"/>
    <p:sldId id="345" r:id="rId8"/>
    <p:sldId id="349" r:id="rId9"/>
    <p:sldId id="352" r:id="rId10"/>
    <p:sldId id="346" r:id="rId11"/>
    <p:sldId id="353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5</a:t>
            </a:r>
            <a:r>
              <a:rPr lang="zh-CN" altLang="en-US" sz="4232" b="1">
                <a:solidFill>
                  <a:srgbClr val="D60093"/>
                </a:solidFill>
              </a:rPr>
              <a:t>　去外婆家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425819"/>
            <a:ext cx="10807700" cy="22148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一、下列加点字的读音有误的一项是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pó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有趣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qù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舅妈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jiù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huō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喂饭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wèi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逃走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táo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留下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liú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扑鼻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pū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285100" y="2660815"/>
            <a:ext cx="8148723" cy="1241451"/>
            <a:chOff x="1285100" y="2660815"/>
            <a:chExt cx="8148723" cy="1241451"/>
          </a:xfrm>
        </p:grpSpPr>
        <p:sp>
          <p:nvSpPr>
            <p:cNvPr id="14" name="矩形 13"/>
            <p:cNvSpPr/>
            <p:nvPr/>
          </p:nvSpPr>
          <p:spPr>
            <a:xfrm>
              <a:off x="1655214" y="2660815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4082729" y="2660815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9" name="矩形 18"/>
            <p:cNvSpPr/>
            <p:nvPr/>
          </p:nvSpPr>
          <p:spPr>
            <a:xfrm>
              <a:off x="6782386" y="266622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0" name="矩形 19"/>
            <p:cNvSpPr/>
            <p:nvPr/>
          </p:nvSpPr>
          <p:spPr>
            <a:xfrm>
              <a:off x="9141118" y="2660815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1" name="矩形 20"/>
            <p:cNvSpPr/>
            <p:nvPr/>
          </p:nvSpPr>
          <p:spPr>
            <a:xfrm>
              <a:off x="9044606" y="3379046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2" name="矩形 21"/>
            <p:cNvSpPr/>
            <p:nvPr/>
          </p:nvSpPr>
          <p:spPr>
            <a:xfrm>
              <a:off x="6782385" y="3379046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3" name="矩形 22"/>
            <p:cNvSpPr/>
            <p:nvPr/>
          </p:nvSpPr>
          <p:spPr>
            <a:xfrm>
              <a:off x="4082728" y="3345747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4" name="矩形 23"/>
            <p:cNvSpPr/>
            <p:nvPr/>
          </p:nvSpPr>
          <p:spPr>
            <a:xfrm>
              <a:off x="1285100" y="3339400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  <p:sp>
        <p:nvSpPr>
          <p:cNvPr id="25" name="矩形 24"/>
          <p:cNvSpPr>
            <a:spLocks noChangeAspect="1"/>
          </p:cNvSpPr>
          <p:nvPr/>
        </p:nvSpPr>
        <p:spPr>
          <a:xfrm>
            <a:off x="7521791" y="153742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92150" y="1088081"/>
            <a:ext cx="10807700" cy="3046988"/>
            <a:chOff x="692150" y="1088081"/>
            <a:chExt cx="10807700" cy="304698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1088081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写汉字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生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中的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那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烦恼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和朋友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倾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之后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往往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就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会烟消云散了。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71066" y="1756097"/>
              <a:ext cx="1152381" cy="149523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402363" y="1756097"/>
              <a:ext cx="1238095" cy="1466667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261648" y="1679907"/>
              <a:ext cx="1133333" cy="1542857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2172794" y="2191716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活</a:t>
            </a:r>
            <a:endParaRPr lang="zh-CN" altLang="en-US" sz="44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569163" y="2191716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些</a:t>
            </a:r>
            <a:endParaRPr lang="zh-CN" altLang="en-US" sz="44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453852" y="2191716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诉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10061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写句子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外婆的家在山脚下。山上山下宝贝多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有吃的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有玩的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还有看的。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果园里果树多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875077" y="2832830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苹果树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573364" y="2832830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梨树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9468964" y="2832829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桃树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55883"/>
            <a:ext cx="10807700" cy="47724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四、阅读课文片段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每到春天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外婆家屋后的山上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开满了姹紫嫣红的杜鹃花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还有许许多多说不出名字的野花。舅妈出门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采几朵野花戴在头上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或者别在衣服上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走起路来香气扑鼻。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根据意思选择正确的答案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填一填。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姹紫嫣红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香气扑鼻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形容香味非常浓郁的词语是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形容各种颜色的花卉艳丽、好看的词语是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798482" y="4139115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283882" y="4672515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2449938"/>
            <a:ext cx="622638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春天山上还有哪些景色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3133202"/>
            <a:ext cx="799289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春天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山上的树木发芽了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桃花也开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11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108077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五、阅读短文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外婆家的小屋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吕伯攸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屋前的小院里生机勃勃。大丽花开了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红的、紫的、黄的、白的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一丛丛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一片片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把这朴素的院子点缀成花园。成群的蜜蜂从墙外飞来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在花间盘旋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不住地唱着它们的歌儿。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夏天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屋后的竹园里乐趣无穷。微风吹来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一竿竿翠竹发出飒飒的声音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它们正亲切地交谈着。走进竹林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我们脚踏着那照不着阳光的泥土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软软的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比踏着地毯还舒服。我们常常摊下一张席子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带着一壶凉茶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躺在那里听外婆讲故事。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选自《外婆家的小屋》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692150" y="40861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请你分别用一个四字词语概括文章内容描绘的场景。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夏天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夏天的景色中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作者重点写的是屋后的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。请用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wavy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在文中画出一个把事物当作人来写的句子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 b="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你的家乡在哪个季节最美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请你用几句话介绍一下。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我的家乡在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填季节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最美。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857853" y="960486"/>
            <a:ext cx="18261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生机勃勃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039453" y="960486"/>
            <a:ext cx="18261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乐趣无穷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084482" y="1512359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竹园</a:t>
            </a:r>
            <a:endParaRPr lang="zh-CN" altLang="en-US" sz="3200"/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692150" y="2763083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wavy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微风吹来</a:t>
            </a:r>
            <a:r>
              <a:rPr lang="en-US" altLang="zh-CN" sz="3200" u="wavy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wavy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一竿竿翠竹发出飒飒的声音</a:t>
            </a:r>
            <a:r>
              <a:rPr lang="en-US" altLang="zh-CN" sz="3200" u="wavy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wavy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它们正亲切地交谈</a:t>
            </a:r>
            <a:r>
              <a:rPr lang="zh-CN" altLang="zh-CN" sz="3200" u="wavy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</a:t>
            </a:r>
            <a:r>
              <a:rPr lang="zh-CN" altLang="zh-CN" sz="3200" u="wavy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u="wavy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913767" y="4539148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秋天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92150" y="5213298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那里有火红的高粱、金黄的玉米、雪白的棉花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一眼望去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到处是一片丰收的景象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51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2" grpId="0"/>
      <p:bldP spid="7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736</TotalTime>
  <Words>453</Words>
  <Application>Microsoft Office PowerPoint</Application>
  <PresentationFormat>宽屏</PresentationFormat>
  <Paragraphs>65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7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2025-08-29T02:39:04Z</dcterms:modified>
</cp:coreProperties>
</file>